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303D4-6E45-99F2-CE24-8D4A89E53381}" v="25" dt="2026-03-27T16:28:00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366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D2A03F4B-A149-4627-8369-7966E9D92D3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D6AB04D1-0E69-4999-BDCF-0E87444C371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11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4D1-0E69-4999-BDCF-0E87444C37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20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4D1-0E69-4999-BDCF-0E87444C37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5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9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0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1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2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9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0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2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1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0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7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4FEE9-3507-4913-9AEF-9EF850426111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D479-BE1E-4E50-AF43-08DB87B7520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3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Image result for muziekinstrument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previews.123rf.com/images/carlacastagno/carlacastagno1210/carlacastagno121000005/15596556-Set-of-funny-cartoon-musical-instruments-for-kids-Stock-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255477"/>
            <a:ext cx="4640468" cy="381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5575" y="228600"/>
            <a:ext cx="6476999" cy="76636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Speel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je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een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instrument of zing je? </a:t>
            </a:r>
          </a:p>
          <a:p>
            <a:pPr algn="ctr"/>
            <a:r>
              <a:rPr lang="en-US" sz="2800" b="1" dirty="0">
                <a:latin typeface="Vivaldi"/>
                <a:cs typeface="Aparajita"/>
              </a:rPr>
              <a:t>Kom dan </a:t>
            </a:r>
            <a:r>
              <a:rPr lang="en-US" sz="2800" b="1" dirty="0" err="1">
                <a:latin typeface="Vivaldi"/>
                <a:cs typeface="Aparajita"/>
              </a:rPr>
              <a:t>naar</a:t>
            </a:r>
            <a:r>
              <a:rPr lang="en-US" sz="2800" b="1" dirty="0">
                <a:latin typeface="Vivaldi"/>
                <a:cs typeface="Aparajita"/>
              </a:rPr>
              <a:t> het </a:t>
            </a:r>
          </a:p>
          <a:p>
            <a:pPr algn="ctr"/>
            <a:endParaRPr lang="en-US" sz="24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4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Koffieconcert</a:t>
            </a:r>
            <a:endParaRPr lang="en-US" sz="4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4800" b="1" dirty="0" err="1">
                <a:latin typeface="Vivaldi"/>
                <a:cs typeface="Aparajita"/>
              </a:rPr>
              <a:t>zondag</a:t>
            </a:r>
            <a:r>
              <a:rPr lang="en-US" sz="4800" b="1" dirty="0">
                <a:latin typeface="Vivaldi"/>
                <a:cs typeface="Aparajita"/>
              </a:rPr>
              <a:t> 12 </a:t>
            </a:r>
            <a:r>
              <a:rPr lang="en-US" sz="4800" b="1" dirty="0" err="1">
                <a:latin typeface="Vivaldi"/>
                <a:cs typeface="Aparajita"/>
              </a:rPr>
              <a:t>april</a:t>
            </a:r>
          </a:p>
          <a:p>
            <a:pPr algn="ctr"/>
            <a:r>
              <a:rPr lang="en-US" sz="4800" b="1" dirty="0">
                <a:latin typeface="Vivaldi" panose="03020602050506090804" pitchFamily="66" charset="0"/>
                <a:cs typeface="Aparajita" panose="020B0604020202020204" pitchFamily="34" charset="0"/>
              </a:rPr>
              <a:t>10.30u</a:t>
            </a:r>
          </a:p>
          <a:p>
            <a:pPr algn="ctr"/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</a:t>
            </a:r>
          </a:p>
          <a:p>
            <a:pPr algn="ctr"/>
            <a:r>
              <a:rPr lang="en-US" sz="2800" b="1" dirty="0">
                <a:latin typeface="Vivaldi"/>
                <a:cs typeface="Aparajita"/>
              </a:rPr>
              <a:t>Je </a:t>
            </a:r>
            <a:r>
              <a:rPr lang="en-US" sz="2800" b="1" dirty="0" err="1">
                <a:latin typeface="Vivaldi"/>
                <a:cs typeface="Aparajita"/>
              </a:rPr>
              <a:t>kunt</a:t>
            </a:r>
            <a:r>
              <a:rPr lang="en-US" sz="2800" b="1" dirty="0">
                <a:latin typeface="Vivaldi"/>
                <a:cs typeface="Aparajita"/>
              </a:rPr>
              <a:t> je </a:t>
            </a:r>
            <a:r>
              <a:rPr lang="en-US" sz="2800" b="1" dirty="0" err="1">
                <a:latin typeface="Vivaldi"/>
                <a:cs typeface="Aparajita"/>
              </a:rPr>
              <a:t>aanmelden</a:t>
            </a:r>
            <a:r>
              <a:rPr lang="en-US" sz="2800" b="1" dirty="0">
                <a:latin typeface="Vivaldi"/>
                <a:cs typeface="Aparajita"/>
              </a:rPr>
              <a:t> </a:t>
            </a:r>
            <a:r>
              <a:rPr lang="en-US" sz="2800" b="1" dirty="0" err="1">
                <a:latin typeface="Vivaldi"/>
                <a:cs typeface="Aparajita"/>
              </a:rPr>
              <a:t>uiterlijk</a:t>
            </a:r>
            <a:r>
              <a:rPr lang="en-US" sz="2800" b="1" dirty="0">
                <a:latin typeface="Vivaldi"/>
                <a:cs typeface="Aparajita"/>
              </a:rPr>
              <a:t> 3 </a:t>
            </a:r>
            <a:r>
              <a:rPr lang="en-US" sz="2800" b="1" dirty="0" err="1">
                <a:latin typeface="Vivaldi"/>
                <a:cs typeface="Aparajita"/>
              </a:rPr>
              <a:t>april</a:t>
            </a:r>
            <a:r>
              <a:rPr lang="en-US" sz="2800" b="1" dirty="0">
                <a:latin typeface="Vivaldi"/>
                <a:cs typeface="Aparajita"/>
              </a:rPr>
              <a:t>!</a:t>
            </a:r>
          </a:p>
          <a:p>
            <a:pPr algn="ctr"/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Leerling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/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ouder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 /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ouder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en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kind</a:t>
            </a: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36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3600" b="1" dirty="0">
              <a:latin typeface="Vivaldi" panose="03020602050506090804" pitchFamily="66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601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Image result for muziekinstrument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previews.123rf.com/images/carlacastagno/carlacastagno1210/carlacastagno121000005/15596556-Set-of-funny-cartoon-musical-instruments-for-kids-Stock-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255477"/>
            <a:ext cx="4640468" cy="381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5575" y="228600"/>
            <a:ext cx="6476999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Uitnodiging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voor</a:t>
            </a:r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</a:t>
            </a:r>
            <a:r>
              <a:rPr lang="en-US" sz="2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buurtbewoners</a:t>
            </a:r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4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4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Koffieconcert</a:t>
            </a:r>
            <a:endParaRPr lang="en-US" sz="4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4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zondag</a:t>
            </a:r>
            <a:r>
              <a:rPr lang="en-US" sz="4800" b="1" dirty="0">
                <a:latin typeface="Vivaldi" panose="03020602050506090804" pitchFamily="66" charset="0"/>
                <a:cs typeface="Aparajita" panose="020B0604020202020204" pitchFamily="34" charset="0"/>
              </a:rPr>
              <a:t> 12 </a:t>
            </a:r>
            <a:r>
              <a:rPr lang="en-US" sz="48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april</a:t>
            </a:r>
            <a:endParaRPr lang="en-US" sz="4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4800" b="1" dirty="0">
                <a:latin typeface="Vivaldi" panose="03020602050506090804" pitchFamily="66" charset="0"/>
                <a:cs typeface="Aparajita" panose="020B0604020202020204" pitchFamily="34" charset="0"/>
              </a:rPr>
              <a:t>10.30u</a:t>
            </a:r>
          </a:p>
          <a:p>
            <a:pPr algn="ctr"/>
            <a:endParaRPr lang="en-US" sz="4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3200" b="1" dirty="0">
                <a:latin typeface="Vivaldi" panose="03020602050506090804" pitchFamily="66" charset="0"/>
                <a:cs typeface="Aparajita" panose="020B0604020202020204" pitchFamily="34" charset="0"/>
              </a:rPr>
              <a:t>Aula </a:t>
            </a:r>
            <a:r>
              <a:rPr lang="en-US" sz="3200" b="1" dirty="0" err="1">
                <a:latin typeface="Vivaldi" panose="03020602050506090804" pitchFamily="66" charset="0"/>
                <a:cs typeface="Aparajita" panose="020B0604020202020204" pitchFamily="34" charset="0"/>
              </a:rPr>
              <a:t>Bosbeekschool</a:t>
            </a:r>
            <a:endParaRPr lang="en-US" sz="32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r>
              <a:rPr lang="en-US" sz="2800" b="1" dirty="0">
                <a:latin typeface="Vivaldi" panose="03020602050506090804" pitchFamily="66" charset="0"/>
                <a:cs typeface="Aparajita" panose="020B0604020202020204" pitchFamily="34" charset="0"/>
              </a:rPr>
              <a:t> </a:t>
            </a: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28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3600" b="1" dirty="0">
              <a:latin typeface="Vivaldi" panose="03020602050506090804" pitchFamily="66" charset="0"/>
              <a:cs typeface="Aparajita" panose="020B0604020202020204" pitchFamily="34" charset="0"/>
            </a:endParaRPr>
          </a:p>
          <a:p>
            <a:pPr algn="ctr"/>
            <a:endParaRPr lang="en-US" sz="3600" b="1" dirty="0">
              <a:latin typeface="Vivaldi" panose="03020602050506090804" pitchFamily="66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59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Diavoorstelling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Vivaldi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Wouter Sommers</cp:lastModifiedBy>
  <cp:revision>17</cp:revision>
  <cp:lastPrinted>2018-04-04T12:46:09Z</cp:lastPrinted>
  <dcterms:created xsi:type="dcterms:W3CDTF">2016-04-01T12:11:27Z</dcterms:created>
  <dcterms:modified xsi:type="dcterms:W3CDTF">2026-03-27T16:33:48Z</dcterms:modified>
</cp:coreProperties>
</file>